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4" r:id="rId4"/>
    <p:sldId id="256" r:id="rId5"/>
    <p:sldId id="257" r:id="rId6"/>
    <p:sldId id="258" r:id="rId7"/>
    <p:sldId id="259" r:id="rId8"/>
    <p:sldId id="265" r:id="rId9"/>
    <p:sldId id="266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615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822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08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816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065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155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61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871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00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87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16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4BECE-65D9-4A59-AC33-5D39C3E1CC44}" type="datetimeFigureOut">
              <a:rPr lang="en-US" smtClean="0"/>
              <a:t>3/23/2021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9C00E-ACAD-495E-8516-5FA82494818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75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377"/>
            <a:ext cx="12192000" cy="570924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95504" y="1030310"/>
            <a:ext cx="2524259" cy="1287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رقم الجوال في تسجيل الدخول يقبل ارقام</a:t>
            </a:r>
            <a:endParaRPr lang="en-US" dirty="0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5009882" y="1352282"/>
            <a:ext cx="2343955" cy="9659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105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" y="1476102"/>
            <a:ext cx="12012701" cy="390579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25769" y="3065171"/>
            <a:ext cx="2318197" cy="1339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err="1" smtClean="0"/>
              <a:t>زرار</a:t>
            </a:r>
            <a:r>
              <a:rPr lang="ar-EG" dirty="0" smtClean="0"/>
              <a:t> </a:t>
            </a:r>
            <a:r>
              <a:rPr lang="ar-EG" dirty="0" err="1" smtClean="0"/>
              <a:t>الرسايل</a:t>
            </a:r>
            <a:r>
              <a:rPr lang="ar-EG" dirty="0" smtClean="0"/>
              <a:t> </a:t>
            </a:r>
            <a:r>
              <a:rPr lang="ar-EG" dirty="0" err="1" smtClean="0"/>
              <a:t>بيوديني</a:t>
            </a:r>
            <a:r>
              <a:rPr lang="ar-EG" dirty="0" smtClean="0"/>
              <a:t> لنفس صفحة الملف الشخصي بدل </a:t>
            </a:r>
            <a:r>
              <a:rPr lang="ar-EG" dirty="0" err="1" smtClean="0"/>
              <a:t>مايوديني</a:t>
            </a:r>
            <a:r>
              <a:rPr lang="ar-EG" dirty="0" smtClean="0"/>
              <a:t> </a:t>
            </a:r>
            <a:r>
              <a:rPr lang="ar-EG" dirty="0" err="1" smtClean="0"/>
              <a:t>للرسايل</a:t>
            </a:r>
            <a:r>
              <a:rPr lang="ar-EG" dirty="0" smtClean="0"/>
              <a:t> على طول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726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29" y="1014075"/>
            <a:ext cx="10869542" cy="48298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75020" y="2897745"/>
            <a:ext cx="1854557" cy="1287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برجاء اضافة(لا يوجد اشعارات) في منتصف الشاشة تحت الشريط الأحمر لو مفيش اشعارات للمستخدم</a:t>
            </a:r>
            <a:endParaRPr lang="en-US" dirty="0"/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5190186" y="2537138"/>
            <a:ext cx="1056068" cy="85000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397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1165"/>
            <a:ext cx="12192000" cy="43156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448541" y="3992451"/>
            <a:ext cx="2189408" cy="15943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عند الضغط على رقم الهاتف يتم عمل </a:t>
            </a:r>
            <a:r>
              <a:rPr lang="en-US" dirty="0" smtClean="0"/>
              <a:t> up</a:t>
            </a:r>
          </a:p>
          <a:p>
            <a:pPr algn="ctr"/>
            <a:r>
              <a:rPr lang="ar-EG" dirty="0" smtClean="0"/>
              <a:t>للصفحة تلقائيا, برجاء جعله زر للاتصال بصاحب الحساب/الإعلان كما في </a:t>
            </a:r>
            <a:r>
              <a:rPr lang="en-US" dirty="0" err="1" smtClean="0"/>
              <a:t>olx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189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075" y="2133419"/>
            <a:ext cx="5191850" cy="25911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63651" y="4314423"/>
            <a:ext cx="2537138" cy="1043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/>
              <a:t>خانة الصورة تقبل أي ملف ليس فقط صيغ ملفات الصور المسموح بها </a:t>
            </a:r>
            <a:r>
              <a:rPr lang="en-US"/>
              <a:t>(jpeg-jpg-png)</a:t>
            </a:r>
            <a:r>
              <a:rPr lang="ar-EG"/>
              <a:t> كـ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90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58" y="971555"/>
            <a:ext cx="9526329" cy="47345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59899" y="5280338"/>
            <a:ext cx="3181081" cy="15776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EG" dirty="0" smtClean="0"/>
              <a:t>مفيش أي وسيلة ادخل بيها حساب اللي </a:t>
            </a:r>
            <a:r>
              <a:rPr lang="ar-EG" dirty="0" err="1" smtClean="0"/>
              <a:t>بيكلمني</a:t>
            </a:r>
            <a:r>
              <a:rPr lang="ar-EG" dirty="0" smtClean="0"/>
              <a:t> ولا اني ابحث عنه في خانة البحث (يكون اسم المرسل مربوط ب لينك لما اضغط عليه يوصلني لحسابه على طول ) زي </a:t>
            </a:r>
            <a:r>
              <a:rPr lang="ar-EG" dirty="0" err="1" smtClean="0"/>
              <a:t>مابيكون</a:t>
            </a:r>
            <a:r>
              <a:rPr lang="ar-EG" dirty="0" smtClean="0"/>
              <a:t> الحساب تحت الاعلان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573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962" y="1488101"/>
            <a:ext cx="8945223" cy="40105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37904" y="2202285"/>
            <a:ext cx="1897486" cy="10303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بدوس عليها </a:t>
            </a:r>
            <a:r>
              <a:rPr lang="ar-EG" dirty="0" err="1" smtClean="0"/>
              <a:t>مبتديش</a:t>
            </a:r>
            <a:r>
              <a:rPr lang="ar-EG" dirty="0" smtClean="0"/>
              <a:t> أي </a:t>
            </a:r>
            <a:r>
              <a:rPr lang="ar-EG" dirty="0" err="1" smtClean="0"/>
              <a:t>اوردر</a:t>
            </a:r>
            <a:r>
              <a:rPr lang="ar-EG" dirty="0" smtClean="0"/>
              <a:t>(</a:t>
            </a:r>
            <a:r>
              <a:rPr lang="ar-EG" dirty="0" err="1" smtClean="0"/>
              <a:t>عايز</a:t>
            </a:r>
            <a:r>
              <a:rPr lang="ar-EG" dirty="0" smtClean="0"/>
              <a:t> لما ادوس على علامة المفضلة تتحذف من المفضلة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35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23" y="561575"/>
            <a:ext cx="11850754" cy="57348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17442" y="2678805"/>
            <a:ext cx="1970468" cy="13780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اليوزر ده الوحيد الي مـ </a:t>
            </a:r>
            <a:endParaRPr lang="en-US" dirty="0" smtClean="0"/>
          </a:p>
          <a:p>
            <a:pPr algn="ctr"/>
            <a:r>
              <a:rPr lang="en-US" dirty="0" smtClean="0"/>
              <a:t>Bug</a:t>
            </a:r>
            <a:endParaRPr lang="ar-EG" dirty="0" smtClean="0"/>
          </a:p>
          <a:p>
            <a:pPr algn="ctr"/>
            <a:r>
              <a:rPr lang="ar-EG" dirty="0" err="1" smtClean="0"/>
              <a:t>ومبيظهرش</a:t>
            </a:r>
            <a:r>
              <a:rPr lang="ar-EG" dirty="0" smtClean="0"/>
              <a:t> أي إعلانات </a:t>
            </a:r>
            <a:r>
              <a:rPr lang="ar-EG" dirty="0" err="1" smtClean="0"/>
              <a:t>اتحطت</a:t>
            </a:r>
            <a:r>
              <a:rPr lang="ar-EG" dirty="0" smtClean="0"/>
              <a:t> في المفضلة ولا إعلانات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009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461" y="3231820"/>
            <a:ext cx="9059539" cy="36390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00446" y="3180303"/>
            <a:ext cx="1970468" cy="1790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الإعلانات اللي بعملها تفضيل </a:t>
            </a:r>
            <a:r>
              <a:rPr lang="ar-EG" dirty="0" err="1" smtClean="0"/>
              <a:t>مبتظهرش</a:t>
            </a:r>
            <a:r>
              <a:rPr lang="ar-EG" dirty="0" smtClean="0"/>
              <a:t> في حقل المفضلة في معلومات لحساب لكنها </a:t>
            </a:r>
            <a:r>
              <a:rPr lang="ar-EG" dirty="0" err="1" smtClean="0"/>
              <a:t>باينة</a:t>
            </a:r>
            <a:r>
              <a:rPr lang="ar-EG" dirty="0" smtClean="0"/>
              <a:t> في علامة المفضلة اللي </a:t>
            </a:r>
            <a:r>
              <a:rPr lang="ar-EG" dirty="0" err="1" smtClean="0"/>
              <a:t>جمب</a:t>
            </a:r>
            <a:r>
              <a:rPr lang="ar-EG" dirty="0" smtClean="0"/>
              <a:t> </a:t>
            </a:r>
            <a:r>
              <a:rPr lang="ar-EG" dirty="0" err="1" smtClean="0"/>
              <a:t>الرسايل</a:t>
            </a:r>
            <a:r>
              <a:rPr lang="ar-EG" dirty="0" smtClean="0"/>
              <a:t>(دي للحسابات القديمة فقط) 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455"/>
            <a:ext cx="8173591" cy="4448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1467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97" y="1033128"/>
            <a:ext cx="10602805" cy="47917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64417" y="3026535"/>
            <a:ext cx="1365160" cy="1056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مكتوبة بالعربي في نسخة الانجليزي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798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799"/>
            <a:ext cx="12192000" cy="54864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00034" y="785611"/>
            <a:ext cx="2653048" cy="1146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خانة الصورة تقبل أي ملف ليس فقط صيغ ملفات الصور المسموح بها </a:t>
            </a:r>
            <a:r>
              <a:rPr lang="en-US" dirty="0" smtClean="0"/>
              <a:t>(jpeg-jpg-png)</a:t>
            </a:r>
            <a:r>
              <a:rPr lang="ar-EG" dirty="0" smtClean="0"/>
              <a:t> كـ</a:t>
            </a:r>
            <a:endParaRPr lang="en-US" dirty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3902299" y="1313645"/>
            <a:ext cx="1056067" cy="10174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25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031"/>
            <a:ext cx="12192000" cy="550193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37916" y="1146220"/>
            <a:ext cx="2459865" cy="15712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EG" dirty="0"/>
              <a:t>(</a:t>
            </a:r>
            <a:r>
              <a:rPr lang="ar-EG" dirty="0" smtClean="0"/>
              <a:t>نسيت كلمة المرور) لا تعطي أي استجابة</a:t>
            </a:r>
            <a:endParaRPr lang="en-US" dirty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2240924" y="1545465"/>
            <a:ext cx="3116687" cy="36576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768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109915" y="1506828"/>
            <a:ext cx="1880316" cy="2034862"/>
          </a:xfrm>
        </p:spPr>
        <p:txBody>
          <a:bodyPr/>
          <a:lstStyle/>
          <a:p>
            <a:r>
              <a:rPr lang="ar-EG" dirty="0" smtClean="0"/>
              <a:t>خانة المبلغ في حساب العمولة تقبل حروف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" y="641609"/>
            <a:ext cx="9916732" cy="5574781"/>
          </a:xfrm>
          <a:prstGeom prst="rect">
            <a:avLst/>
          </a:prstGeom>
        </p:spPr>
      </p:pic>
      <p:cxnSp>
        <p:nvCxnSpPr>
          <p:cNvPr id="8" name="Connecteur droit avec flèche 7"/>
          <p:cNvCxnSpPr/>
          <p:nvPr/>
        </p:nvCxnSpPr>
        <p:spPr>
          <a:xfrm flipH="1">
            <a:off x="7044744" y="2073499"/>
            <a:ext cx="2923504" cy="1355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895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5645"/>
            <a:ext cx="11498280" cy="54109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603087" y="283335"/>
            <a:ext cx="2768958" cy="16871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خانة المبلغ في تحويل العملة تقبل حروف</a:t>
            </a:r>
            <a:endParaRPr lang="en-US" dirty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5749140" y="978794"/>
            <a:ext cx="2622128" cy="216365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759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2" y="532996"/>
            <a:ext cx="12003175" cy="57920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56868" y="193183"/>
            <a:ext cx="2588653" cy="14424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رقم الجوال في حساب العمولة يقبل حروف</a:t>
            </a:r>
            <a:endParaRPr lang="en-US" dirty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5512158" y="321972"/>
            <a:ext cx="1893194" cy="1584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399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172"/>
            <a:ext cx="12192000" cy="57456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65938" y="556172"/>
            <a:ext cx="3734873" cy="13394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رقم الجوال في تواصل معنا يقبل ارقام </a:t>
            </a:r>
            <a:endParaRPr lang="en-US" dirty="0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7881870" y="1197735"/>
            <a:ext cx="2305319" cy="124925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436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6" y="552048"/>
            <a:ext cx="12022228" cy="57539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53059" y="2653048"/>
            <a:ext cx="2820473" cy="14424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خانات البوب أب زي </a:t>
            </a:r>
            <a:r>
              <a:rPr lang="ar-EG" dirty="0" err="1" smtClean="0"/>
              <a:t>السيرش</a:t>
            </a:r>
            <a:r>
              <a:rPr lang="ar-EG" dirty="0" smtClean="0"/>
              <a:t> </a:t>
            </a:r>
            <a:r>
              <a:rPr lang="ar-EG" dirty="0" err="1" smtClean="0"/>
              <a:t>والمنيو</a:t>
            </a:r>
            <a:r>
              <a:rPr lang="ar-EG" dirty="0" smtClean="0"/>
              <a:t> تقفل تلقائي لما الزائر يضغط على أي مكان فاضي في الهوم أو أي </a:t>
            </a:r>
            <a:r>
              <a:rPr lang="ar-EG" dirty="0" err="1" smtClean="0"/>
              <a:t>زرار</a:t>
            </a:r>
            <a:r>
              <a:rPr lang="ar-EG" dirty="0" smtClean="0"/>
              <a:t> </a:t>
            </a:r>
            <a:r>
              <a:rPr lang="ar-EG" dirty="0" err="1" smtClean="0"/>
              <a:t>تاني</a:t>
            </a:r>
            <a:r>
              <a:rPr lang="ar-EG" dirty="0" smtClean="0"/>
              <a:t> لأنهم </a:t>
            </a:r>
            <a:r>
              <a:rPr lang="ar-EG" dirty="0" err="1" smtClean="0"/>
              <a:t>بيغطوا</a:t>
            </a:r>
            <a:r>
              <a:rPr lang="ar-EG" dirty="0" smtClean="0"/>
              <a:t> على بعضهم لو </a:t>
            </a:r>
            <a:r>
              <a:rPr lang="ar-EG" dirty="0" err="1" smtClean="0"/>
              <a:t>اتفتحوا</a:t>
            </a:r>
            <a:r>
              <a:rPr lang="ar-EG" dirty="0" smtClean="0"/>
              <a:t> مع بعض 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7173532" y="1571223"/>
            <a:ext cx="2704564" cy="10818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V="1">
            <a:off x="7405352" y="1365161"/>
            <a:ext cx="3219718" cy="17644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547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70" y="1385602"/>
            <a:ext cx="11526859" cy="40867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4580" y="2009104"/>
            <a:ext cx="3541690" cy="1352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 smtClean="0"/>
              <a:t>جربت اعمل حساب وحذفته بعدها</a:t>
            </a:r>
            <a:r>
              <a:rPr lang="ar-EG" dirty="0"/>
              <a:t> </a:t>
            </a:r>
            <a:r>
              <a:rPr lang="ar-EG" dirty="0" smtClean="0"/>
              <a:t>من لوحة التحكم وجيت أعمل الحساب </a:t>
            </a:r>
            <a:r>
              <a:rPr lang="ar-EG" dirty="0" err="1" smtClean="0"/>
              <a:t>تاني</a:t>
            </a:r>
            <a:r>
              <a:rPr lang="ar-EG" dirty="0" smtClean="0"/>
              <a:t> بنفس البيانات قالي ان الميل والرقم مأخوذين بالفعل مع انهم مش على ال</a:t>
            </a:r>
            <a:r>
              <a:rPr lang="en-US" dirty="0" smtClean="0"/>
              <a:t> </a:t>
            </a:r>
          </a:p>
          <a:p>
            <a:pPr algn="ctr"/>
            <a:r>
              <a:rPr lang="ar-EG" dirty="0" smtClean="0"/>
              <a:t> وتم مسحهم بالكامل</a:t>
            </a:r>
            <a:r>
              <a:rPr lang="en-US" dirty="0" smtClean="0"/>
              <a:t>Database </a:t>
            </a:r>
            <a:endParaRPr lang="en-US" dirty="0"/>
          </a:p>
        </p:txBody>
      </p:sp>
      <p:cxnSp>
        <p:nvCxnSpPr>
          <p:cNvPr id="7" name="Connecteur droit avec flèche 6"/>
          <p:cNvCxnSpPr/>
          <p:nvPr/>
        </p:nvCxnSpPr>
        <p:spPr>
          <a:xfrm flipH="1" flipV="1">
            <a:off x="4327301" y="3116687"/>
            <a:ext cx="746975" cy="42500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4191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273</Words>
  <Application>Microsoft Office PowerPoint</Application>
  <PresentationFormat>Grand écran</PresentationFormat>
  <Paragraphs>22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Lotfy</dc:creator>
  <cp:lastModifiedBy>Lotfy</cp:lastModifiedBy>
  <cp:revision>34</cp:revision>
  <dcterms:created xsi:type="dcterms:W3CDTF">2021-03-21T11:52:28Z</dcterms:created>
  <dcterms:modified xsi:type="dcterms:W3CDTF">2021-03-23T14:42:25Z</dcterms:modified>
</cp:coreProperties>
</file>